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E998C-FB0D-423F-B3EE-0F3D7A94866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F0627-DDFD-417B-909E-41AD4F53F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F0627-DDFD-417B-909E-41AD4F53F56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94B5-91C0-47CB-8230-FA1776822845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98847-3963-465E-87A5-CD7BC9752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3600" dirty="0" smtClean="0">
                <a:latin typeface="AR BERKLEY" pitchFamily="2" charset="0"/>
              </a:rPr>
              <a:t>Gran Apertura</a:t>
            </a:r>
            <a:r>
              <a:rPr lang="es-MX" dirty="0" smtClean="0">
                <a:latin typeface="AR BERKLEY" pitchFamily="2" charset="0"/>
              </a:rPr>
              <a:t> de</a:t>
            </a:r>
            <a:br>
              <a:rPr lang="es-MX" dirty="0" smtClean="0">
                <a:latin typeface="AR BERKLEY" pitchFamily="2" charset="0"/>
              </a:rPr>
            </a:br>
            <a:r>
              <a:rPr lang="es-MX" dirty="0" smtClean="0">
                <a:latin typeface="AR BERKLEY" pitchFamily="2" charset="0"/>
              </a:rPr>
              <a:t>el cine de Spencer </a:t>
            </a:r>
            <a:endParaRPr lang="es-MX" dirty="0">
              <a:latin typeface="AR BERKLE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AR BERKLEY" pitchFamily="2" charset="0"/>
              </a:rPr>
              <a:t>Abrirá pronto</a:t>
            </a:r>
          </a:p>
          <a:p>
            <a:r>
              <a:rPr lang="es-MX" dirty="0" smtClean="0">
                <a:solidFill>
                  <a:schemeClr val="tx1"/>
                </a:solidFill>
                <a:latin typeface="AR BERKLEY" pitchFamily="2" charset="0"/>
              </a:rPr>
              <a:t>El veinte de Mayo</a:t>
            </a:r>
          </a:p>
          <a:p>
            <a:r>
              <a:rPr lang="es-MX" dirty="0" smtClean="0">
                <a:solidFill>
                  <a:schemeClr val="tx1"/>
                </a:solidFill>
                <a:latin typeface="AR BERKLEY" pitchFamily="2" charset="0"/>
              </a:rPr>
              <a:t>Es de Spencer </a:t>
            </a:r>
            <a:r>
              <a:rPr lang="es-MX" smtClean="0">
                <a:solidFill>
                  <a:schemeClr val="tx1"/>
                </a:solidFill>
                <a:latin typeface="AR BERKLEY" pitchFamily="2" charset="0"/>
              </a:rPr>
              <a:t>Paradis-Fichtner </a:t>
            </a:r>
            <a:endParaRPr lang="es-MX" dirty="0">
              <a:solidFill>
                <a:schemeClr val="tx1"/>
              </a:solidFill>
              <a:latin typeface="AR BERKLEY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fastfood.ocregister.com/files/2012/05/CINEPO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Precios de las entradas: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   Siete dólares !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Ganga 50 por ciento de descuento para los niños!!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Dos por uno! </a:t>
            </a:r>
          </a:p>
          <a:p>
            <a:pPr>
              <a:buNone/>
            </a:pPr>
            <a:r>
              <a:rPr lang="es-MX" dirty="0" smtClean="0">
                <a:latin typeface="AR BERKLEY" pitchFamily="2" charset="0"/>
              </a:rPr>
              <a:t> </a:t>
            </a:r>
            <a:endParaRPr lang="es-MX" dirty="0">
              <a:latin typeface="AR BERKLEY" pitchFamily="2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Filas corto!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Tres dólares por coca cola y por caramelo.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Estamos comenzando con:</a:t>
            </a:r>
          </a:p>
          <a:p>
            <a:pPr>
              <a:buNone/>
            </a:pP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Monsters</a:t>
            </a: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 inc. 3D con voces de Billy </a:t>
            </a: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Crystal</a:t>
            </a:r>
            <a:endParaRPr lang="es-MX" dirty="0" smtClean="0">
              <a:solidFill>
                <a:schemeClr val="accent6">
                  <a:lumMod val="20000"/>
                  <a:lumOff val="80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The</a:t>
            </a: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Artist</a:t>
            </a:r>
            <a:endParaRPr lang="es-MX" dirty="0" smtClean="0">
              <a:solidFill>
                <a:schemeClr val="accent6">
                  <a:lumMod val="20000"/>
                  <a:lumOff val="80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Skyfall</a:t>
            </a:r>
            <a:endParaRPr lang="es-MX" dirty="0" smtClean="0">
              <a:solidFill>
                <a:schemeClr val="accent6">
                  <a:lumMod val="20000"/>
                  <a:lumOff val="80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The</a:t>
            </a:r>
            <a:r>
              <a:rPr lang="es-MX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 BERKLEY" pitchFamily="2" charset="0"/>
              </a:rPr>
              <a:t>Hobbit</a:t>
            </a:r>
            <a:endParaRPr lang="es-MX" dirty="0" smtClean="0">
              <a:solidFill>
                <a:schemeClr val="accent6">
                  <a:lumMod val="20000"/>
                  <a:lumOff val="80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endParaRPr lang="es-MX" dirty="0">
              <a:latin typeface="AR BERKLEY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1.gstatic.com/images?q=tbn:ANd9GcTMy1AaEvM0OM7Ve1PxVGuKcHn9V-s_ryOU6QRbBBf11wPW7ld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142997"/>
            <a:ext cx="3810000" cy="5715003"/>
          </a:xfrm>
          <a:prstGeom prst="rect">
            <a:avLst/>
          </a:prstGeom>
          <a:noFill/>
        </p:spPr>
      </p:pic>
      <p:pic>
        <p:nvPicPr>
          <p:cNvPr id="4100" name="Picture 4" descr="http://inspiringwallpapers.net/wp-content/uploads/2012/10/the-hobbit-an-unexpected-journey-movie-2560x1600-2048x15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895600"/>
            <a:ext cx="5283199" cy="3962400"/>
          </a:xfrm>
          <a:prstGeom prst="rect">
            <a:avLst/>
          </a:prstGeom>
          <a:noFill/>
        </p:spPr>
      </p:pic>
      <p:pic>
        <p:nvPicPr>
          <p:cNvPr id="4098" name="Picture 2" descr="https://encrypted-tbn0.gstatic.com/images?q=tbn:ANd9GcRWAOQT4laij8CrnvE-XI_SDa38B4M7WAyQ2w52TzJKTCyq7DMOf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865773" cy="2895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 BERKLEY" pitchFamily="2" charset="0"/>
              </a:rPr>
              <a:t>Las </a:t>
            </a:r>
            <a:r>
              <a:rPr lang="es-MX" u="sng" dirty="0" smtClean="0">
                <a:latin typeface="AR BERKLEY" pitchFamily="2" charset="0"/>
              </a:rPr>
              <a:t>sesiones</a:t>
            </a:r>
            <a:r>
              <a:rPr lang="es-MX" dirty="0" smtClean="0">
                <a:latin typeface="AR BERKLEY" pitchFamily="2" charset="0"/>
              </a:rPr>
              <a:t> </a:t>
            </a:r>
            <a:endParaRPr lang="es-MX" dirty="0">
              <a:latin typeface="AR BERKL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Monsters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inc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Con </a:t>
            </a:r>
            <a:r>
              <a:rPr lang="es-MX" u="sng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actors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voces de John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Goodman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, Billy  </a:t>
            </a:r>
          </a:p>
          <a:p>
            <a:pPr>
              <a:buNone/>
            </a:pPr>
            <a:r>
              <a:rPr lang="es-MX" dirty="0" smtClean="0">
                <a:solidFill>
                  <a:schemeClr val="bg1"/>
                </a:solidFill>
                <a:latin typeface="AR BERKLEY" pitchFamily="2" charset="0"/>
              </a:rPr>
              <a:t> 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Crystal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, y Mary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Gibbs</a:t>
            </a:r>
            <a:endParaRPr lang="es-MX" dirty="0" smtClean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  <a:p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The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Artist</a:t>
            </a:r>
            <a:endParaRPr lang="es-MX" dirty="0" smtClean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Skyfall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Con Daniel Craig,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Judi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Dench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y Javier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Bardem</a:t>
            </a:r>
            <a:endParaRPr lang="es-MX" dirty="0" smtClean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The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</a:t>
            </a:r>
            <a:r>
              <a:rPr lang="es-MX" dirty="0" err="1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Hobbit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10:00, 12:00, 2:00, 4:00, 6:00, 8:00, 10:00</a:t>
            </a: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 12:00, 2:00, 5:00</a:t>
            </a:r>
          </a:p>
          <a:p>
            <a:pPr>
              <a:buNone/>
            </a:pPr>
            <a:endParaRPr lang="es-MX" dirty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11:00, 1:00, 3:00, 5:00, 7:00, 9:00, 11:00</a:t>
            </a:r>
          </a:p>
          <a:p>
            <a:pPr>
              <a:buNone/>
            </a:pPr>
            <a:endParaRPr lang="es-MX" dirty="0" smtClean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  <a:p>
            <a:pPr>
              <a:buNone/>
            </a:pPr>
            <a:r>
              <a:rPr lang="es-MX" dirty="0" smtClean="0">
                <a:solidFill>
                  <a:schemeClr val="accent6">
                    <a:lumMod val="75000"/>
                  </a:schemeClr>
                </a:solidFill>
                <a:latin typeface="AR BERKLEY" pitchFamily="2" charset="0"/>
              </a:rPr>
              <a:t>1:00, 2:00, 3:00, 4:00</a:t>
            </a:r>
            <a:endParaRPr lang="es-MX" dirty="0">
              <a:solidFill>
                <a:schemeClr val="accent6">
                  <a:lumMod val="75000"/>
                </a:schemeClr>
              </a:solidFill>
              <a:latin typeface="AR BERKLEY" pitchFamily="2" charset="0"/>
            </a:endParaRPr>
          </a:p>
        </p:txBody>
      </p:sp>
      <p:sp>
        <p:nvSpPr>
          <p:cNvPr id="4116" name="AutoShape 20" descr="http://images.wikia.com/logopedia/images/a/a2/Monsters,_Inc._M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8" name="AutoShape 22" descr="http://images.wikia.com/logopedia/images/a/a2/Monsters,_Inc._M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1.gstatic.com/images?q=tbn:ANd9GcTZs_6tZLVOef7sz3RFU-t7uhcuB91B8lZqtgUkxjUQfNouJkH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07545"/>
            <a:ext cx="4648200" cy="2950455"/>
          </a:xfrm>
          <a:prstGeom prst="rect">
            <a:avLst/>
          </a:prstGeom>
          <a:noFill/>
        </p:spPr>
      </p:pic>
      <p:pic>
        <p:nvPicPr>
          <p:cNvPr id="6" name="Picture 2" descr="http://fastfood.ocregister.com/files/2012/05/CINEPOL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1" y="-1"/>
            <a:ext cx="6096000" cy="4572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505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latin typeface="AR BERKLEY" pitchFamily="2" charset="0"/>
              </a:rPr>
              <a:t>	  </a:t>
            </a:r>
            <a:r>
              <a:rPr lang="es-MX" sz="1600" dirty="0" smtClean="0">
                <a:latin typeface="AR BERKLEY" pitchFamily="2" charset="0"/>
              </a:rPr>
              <a:t>Bienvenidos ala gran apertura de el cine de Spencer.  Esta </a:t>
            </a:r>
            <a:r>
              <a:rPr lang="es-MX" sz="1600" u="sng" dirty="0" smtClean="0">
                <a:latin typeface="AR BERKLEY" pitchFamily="2" charset="0"/>
              </a:rPr>
              <a:t>teatro</a:t>
            </a:r>
            <a:r>
              <a:rPr lang="es-MX" sz="1600" dirty="0" smtClean="0">
                <a:latin typeface="AR BERKLEY" pitchFamily="2" charset="0"/>
              </a:rPr>
              <a:t> es hermoso.  </a:t>
            </a:r>
            <a:r>
              <a:rPr lang="es-MX" sz="1600" u="sng" dirty="0" smtClean="0">
                <a:latin typeface="AR BERKLEY" pitchFamily="2" charset="0"/>
              </a:rPr>
              <a:t>Entradas</a:t>
            </a:r>
            <a:r>
              <a:rPr lang="es-MX" sz="1600" dirty="0" smtClean="0">
                <a:latin typeface="AR BERKLEY" pitchFamily="2" charset="0"/>
              </a:rPr>
              <a:t> son siete dólares pero 50 por ciento de descuento para los niños. La </a:t>
            </a:r>
            <a:r>
              <a:rPr lang="es-MX" sz="1600" u="sng" dirty="0" smtClean="0">
                <a:latin typeface="AR BERKLEY" pitchFamily="2" charset="0"/>
              </a:rPr>
              <a:t>pantalla</a:t>
            </a:r>
            <a:r>
              <a:rPr lang="es-MX" sz="1600" dirty="0" smtClean="0">
                <a:latin typeface="AR BERKLEY" pitchFamily="2" charset="0"/>
              </a:rPr>
              <a:t> esta nuevo y muy grande! Hay muchas </a:t>
            </a:r>
            <a:r>
              <a:rPr lang="es-MX" sz="1600" u="sng" dirty="0" smtClean="0">
                <a:latin typeface="AR BERKLEY" pitchFamily="2" charset="0"/>
              </a:rPr>
              <a:t>filas</a:t>
            </a:r>
            <a:r>
              <a:rPr lang="es-MX" sz="1600" dirty="0" smtClean="0">
                <a:latin typeface="AR BERKLEY" pitchFamily="2" charset="0"/>
              </a:rPr>
              <a:t> de </a:t>
            </a:r>
            <a:r>
              <a:rPr lang="es-MX" sz="1600" u="sng" dirty="0" smtClean="0">
                <a:latin typeface="AR BERKLEY" pitchFamily="2" charset="0"/>
              </a:rPr>
              <a:t>Butacas</a:t>
            </a:r>
            <a:r>
              <a:rPr lang="es-MX" sz="1600" dirty="0" smtClean="0">
                <a:latin typeface="AR BERKLEY" pitchFamily="2" charset="0"/>
              </a:rPr>
              <a:t> muy lujo. Las películas son en </a:t>
            </a:r>
            <a:r>
              <a:rPr lang="es-MX" sz="1600" u="sng" dirty="0" smtClean="0">
                <a:latin typeface="AR BERKLEY" pitchFamily="2" charset="0"/>
              </a:rPr>
              <a:t>doblado</a:t>
            </a:r>
            <a:r>
              <a:rPr lang="es-MX" sz="1600" dirty="0" smtClean="0">
                <a:latin typeface="AR BERKLEY" pitchFamily="2" charset="0"/>
              </a:rPr>
              <a:t> y </a:t>
            </a:r>
            <a:r>
              <a:rPr lang="es-MX" sz="1600" u="sng" dirty="0" smtClean="0">
                <a:latin typeface="AR BERKLEY" pitchFamily="2" charset="0"/>
              </a:rPr>
              <a:t>versión original</a:t>
            </a:r>
            <a:r>
              <a:rPr lang="es-MX" sz="1600" dirty="0" smtClean="0">
                <a:latin typeface="AR BERKLEY" pitchFamily="2" charset="0"/>
              </a:rPr>
              <a:t>. Tenemos meriendas de los doritos a los kit kits.  Todo es siete dólares.  Con los paradas de autobús cerca somos muy fácil a buscar. Y si claro, se habla español aquí. Esta es un cosa a </a:t>
            </a:r>
            <a:r>
              <a:rPr lang="es-MX" sz="1600" u="sng" dirty="0" smtClean="0">
                <a:latin typeface="AR BERKLEY" pitchFamily="2" charset="0"/>
              </a:rPr>
              <a:t>aplaudir</a:t>
            </a:r>
            <a:r>
              <a:rPr lang="es-MX" sz="1600" dirty="0" smtClean="0">
                <a:latin typeface="AR BERKLEY" pitchFamily="2" charset="0"/>
              </a:rPr>
              <a:t> para!       </a:t>
            </a:r>
            <a:endParaRPr lang="es-MX" sz="1600" dirty="0">
              <a:latin typeface="AR BERKLEY" pitchFamily="2" charset="0"/>
            </a:endParaRPr>
          </a:p>
        </p:txBody>
      </p:sp>
      <p:pic>
        <p:nvPicPr>
          <p:cNvPr id="3076" name="Picture 4" descr="https://encrypted-tbn0.gstatic.com/images?q=tbn:ANd9GcRYVQ82mGbl1VeNTrOETW4loPYNzi-EZI6kQD8VfMkYEJX90yV7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5284471"/>
            <a:ext cx="4495800" cy="15735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141</Words>
  <Application>Microsoft Office PowerPoint</Application>
  <PresentationFormat>On-screen Show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Gran Apertura de el cine de Spencer </vt:lpstr>
      <vt:lpstr>Slide 2</vt:lpstr>
      <vt:lpstr>Las sesiones 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 Apertura de el cine de Spencer</dc:title>
  <dc:creator>Spencer Paradis-Fictner</dc:creator>
  <cp:lastModifiedBy>Spencer Paradis-Fictner</cp:lastModifiedBy>
  <cp:revision>14</cp:revision>
  <dcterms:created xsi:type="dcterms:W3CDTF">2012-12-31T21:43:48Z</dcterms:created>
  <dcterms:modified xsi:type="dcterms:W3CDTF">2013-01-04T10:44:58Z</dcterms:modified>
</cp:coreProperties>
</file>